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B927FD68-06FC-460F-9AB1-F6E955DB09AE}"/>
    <pc:docChg chg="modSld">
      <pc:chgData name="Marieke Drabbe" userId="S::m.drabbe@helicon.nl::b9b1a049-6b87-453c-9d4e-1b3ea0ffd634" providerId="AD" clId="Web-{B927FD68-06FC-460F-9AB1-F6E955DB09AE}" dt="2019-05-15T12:39:25.803" v="7"/>
      <pc:docMkLst>
        <pc:docMk/>
      </pc:docMkLst>
      <pc:sldChg chg="modSp">
        <pc:chgData name="Marieke Drabbe" userId="S::m.drabbe@helicon.nl::b9b1a049-6b87-453c-9d4e-1b3ea0ffd634" providerId="AD" clId="Web-{B927FD68-06FC-460F-9AB1-F6E955DB09AE}" dt="2019-05-15T12:39:25.803" v="7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927FD68-06FC-460F-9AB1-F6E955DB09AE}" dt="2019-05-15T12:39:25.803" v="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55EB1F58-A7F0-4AA8-A241-92C8D5961A8F}"/>
    <pc:docChg chg="modSld">
      <pc:chgData name="Marieke Drabbe" userId="S::m.drabbe@helicon.nl::b9b1a049-6b87-453c-9d4e-1b3ea0ffd634" providerId="AD" clId="Web-{55EB1F58-A7F0-4AA8-A241-92C8D5961A8F}" dt="2019-05-16T08:31:34.883" v="5" actId="20577"/>
      <pc:docMkLst>
        <pc:docMk/>
      </pc:docMkLst>
      <pc:sldChg chg="modSp">
        <pc:chgData name="Marieke Drabbe" userId="S::m.drabbe@helicon.nl::b9b1a049-6b87-453c-9d4e-1b3ea0ffd634" providerId="AD" clId="Web-{55EB1F58-A7F0-4AA8-A241-92C8D5961A8F}" dt="2019-05-16T08:31:34.883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55EB1F58-A7F0-4AA8-A241-92C8D5961A8F}" dt="2019-05-16T08:31:34.883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02F40164-54ED-4D56-985B-30103524917A}"/>
    <pc:docChg chg="modSld">
      <pc:chgData name="Marieke Drabbe" userId="S::m.drabbe@helicon.nl::b9b1a049-6b87-453c-9d4e-1b3ea0ffd634" providerId="AD" clId="Web-{02F40164-54ED-4D56-985B-30103524917A}" dt="2019-05-15T09:15:31.201" v="25" actId="20577"/>
      <pc:docMkLst>
        <pc:docMk/>
      </pc:docMkLst>
      <pc:sldChg chg="modSp">
        <pc:chgData name="Marieke Drabbe" userId="S::m.drabbe@helicon.nl::b9b1a049-6b87-453c-9d4e-1b3ea0ffd634" providerId="AD" clId="Web-{02F40164-54ED-4D56-985B-30103524917A}" dt="2019-05-15T09:15:31.185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2F40164-54ED-4D56-985B-30103524917A}" dt="2019-05-15T09:15:31.185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2F40164-54ED-4D56-985B-30103524917A}" dt="2019-05-15T09:15:08.404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2F40164-54ED-4D56-985B-30103524917A}" dt="2019-05-15T09:15:08.404" v="0"/>
          <ac:spMkLst>
            <pc:docMk/>
            <pc:sldMk cId="2446642812" sldId="264"/>
            <ac:spMk id="10" creationId="{F36FD6E7-1839-4CEA-A3B8-6DD7EDA9C20D}"/>
          </ac:spMkLst>
        </pc:spChg>
      </pc:sldChg>
    </pc:docChg>
  </pc:docChgLst>
  <pc:docChgLst>
    <pc:chgData name="Marieke Drabbe" userId="b9b1a049-6b87-453c-9d4e-1b3ea0ffd634" providerId="ADAL" clId="{B01CE6BD-1A36-47D0-A645-BD2B6B3F64A2}"/>
    <pc:docChg chg="modSld">
      <pc:chgData name="Marieke Drabbe" userId="b9b1a049-6b87-453c-9d4e-1b3ea0ffd634" providerId="ADAL" clId="{B01CE6BD-1A36-47D0-A645-BD2B6B3F64A2}" dt="2020-07-10T14:20:07.487" v="1" actId="20577"/>
      <pc:docMkLst>
        <pc:docMk/>
      </pc:docMkLst>
      <pc:sldChg chg="modSp mod">
        <pc:chgData name="Marieke Drabbe" userId="b9b1a049-6b87-453c-9d4e-1b3ea0ffd634" providerId="ADAL" clId="{B01CE6BD-1A36-47D0-A645-BD2B6B3F64A2}" dt="2020-07-10T14:20:07.48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B01CE6BD-1A36-47D0-A645-BD2B6B3F64A2}" dt="2020-07-10T14:20:07.48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4C5290E-41CA-48B3-90BC-A2EBC6479C3D}"/>
    <pc:docChg chg="addSld delSld modSld modSection">
      <pc:chgData name="Marieke Drabbe" userId="b9b1a049-6b87-453c-9d4e-1b3ea0ffd634" providerId="ADAL" clId="{04C5290E-41CA-48B3-90BC-A2EBC6479C3D}" dt="2020-06-05T14:11:24.340" v="19" actId="20577"/>
      <pc:docMkLst>
        <pc:docMk/>
      </pc:docMkLst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3491648649" sldId="257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898902124" sldId="259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3:29:22.245" v="12" actId="1076"/>
        <pc:sldMkLst>
          <pc:docMk/>
          <pc:sldMk cId="83892022" sldId="260"/>
        </pc:sldMkLst>
        <pc:spChg chg="mod">
          <ac:chgData name="Marieke Drabbe" userId="b9b1a049-6b87-453c-9d4e-1b3ea0ffd634" providerId="ADAL" clId="{04C5290E-41CA-48B3-90BC-A2EBC6479C3D}" dt="2020-06-05T13:29:19.911" v="11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04C5290E-41CA-48B3-90BC-A2EBC6479C3D}" dt="2020-06-05T13:29:22.245" v="1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modSp del mod">
        <pc:chgData name="Marieke Drabbe" userId="b9b1a049-6b87-453c-9d4e-1b3ea0ffd634" providerId="ADAL" clId="{04C5290E-41CA-48B3-90BC-A2EBC6479C3D}" dt="2020-06-05T13:27:53.949" v="9" actId="47"/>
        <pc:sldMkLst>
          <pc:docMk/>
          <pc:sldMk cId="268224060" sldId="262"/>
        </pc:sldMkLst>
        <pc:spChg chg="mod">
          <ac:chgData name="Marieke Drabbe" userId="b9b1a049-6b87-453c-9d4e-1b3ea0ffd634" providerId="ADAL" clId="{04C5290E-41CA-48B3-90BC-A2EBC6479C3D}" dt="2020-06-05T13:27:50.314" v="8" actId="20577"/>
          <ac:spMkLst>
            <pc:docMk/>
            <pc:sldMk cId="268224060" sldId="262"/>
            <ac:spMk id="11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19.852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04C5290E-41CA-48B3-90BC-A2EBC6479C3D}" dt="2020-06-05T14:11:19.852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04C5290E-41CA-48B3-90BC-A2EBC6479C3D}" dt="2020-06-05T14:11:04.530" v="13"/>
        <pc:sldMkLst>
          <pc:docMk/>
          <pc:sldMk cId="2446642812" sldId="264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04C5290E-41CA-48B3-90BC-A2EBC6479C3D}" dt="2020-06-05T14:11:09.948" v="15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04C5290E-41CA-48B3-90BC-A2EBC6479C3D}" dt="2020-06-05T14:11:09.948" v="15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04C5290E-41CA-48B3-90BC-A2EBC6479C3D}" dt="2020-06-05T14:11:24.3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04C5290E-41CA-48B3-90BC-A2EBC6479C3D}" dt="2020-06-05T14:11:04.530" v="13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04C5290E-41CA-48B3-90BC-A2EBC6479C3D}" dt="2020-06-05T14:11:24.3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4487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beleidsadvies schrijven over een vraagstuk op het gebied van leefbaarheid (in en om de stad). Je werkt in multidisciplinaire teams. Dit wil zeggen; het beleidsadvies wordt vanuit verschillende (minimaal twee) specialisaties geschreven.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beleidsadvies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beleidsadvies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lvl="0"/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Een multidisciplinaire team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beleidsadvies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beleidsadvies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beleidsadvies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95292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515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277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Beleidsadvies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Nr. 2</a:t>
                      </a:r>
                      <a:r>
                        <a:rPr lang="nl-NL" sz="1400" baseline="0" dirty="0"/>
                        <a:t> t/m 3</a:t>
                      </a:r>
                      <a:endParaRPr lang="nl-NL" sz="14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Ondernemerschapscompetenties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Marktgericht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Sociale oriëntatie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Empathie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Flexibiliteit </a:t>
            </a:r>
            <a:endParaRPr lang="nl-NL" sz="1400" b="1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beleidsadvies bij aan het verbeteren van de leefomgeving?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948" y="3916333"/>
            <a:ext cx="2690707" cy="269070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944" y="4564918"/>
            <a:ext cx="1398584" cy="1734679"/>
          </a:xfrm>
          <a:prstGeom prst="rect">
            <a:avLst/>
          </a:prstGeom>
        </p:spPr>
      </p:pic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6666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‘Water en energie’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70C0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beleidsadvies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beleidsadvies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beleidsadvies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1457892" cy="758281"/>
          </a:xfrm>
        </p:spPr>
        <p:txBody>
          <a:bodyPr>
            <a:normAutofit/>
          </a:bodyPr>
          <a:lstStyle/>
          <a:p>
            <a:r>
              <a:rPr lang="nl-NL" dirty="0"/>
              <a:t>Voorwaarde voor beoordeling beleidsadvies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IBS-SEM-DWI-X41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05" y="817393"/>
            <a:ext cx="4068622" cy="5760344"/>
          </a:xfrm>
          <a:prstGeom prst="rect">
            <a:avLst/>
          </a:prstGeom>
        </p:spPr>
      </p:pic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499" y="1572326"/>
            <a:ext cx="2294122" cy="229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513" y="4232274"/>
            <a:ext cx="5224377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Het beleidsadvies wordt alleen beoordeeld als het aan de 'voorwaarden voor beoordeling' voldoet. De checklist hiervoor zie je hiernaast en is ook te downloaden in de Wiki.</a:t>
            </a:r>
          </a:p>
        </p:txBody>
      </p:sp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Pecha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</a:t>
            </a: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Kucha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Je geeft een </a:t>
            </a:r>
            <a:r>
              <a:rPr lang="nl-NL" altLang="nl-NL" sz="1600" err="1">
                <a:latin typeface="+mn-lt"/>
              </a:rPr>
              <a:t>Pecha</a:t>
            </a:r>
            <a:r>
              <a:rPr lang="nl-NL" altLang="nl-NL" sz="1600">
                <a:latin typeface="+mn-lt"/>
              </a:rPr>
              <a:t> </a:t>
            </a:r>
            <a:r>
              <a:rPr lang="nl-NL" altLang="nl-NL" sz="1600" err="1">
                <a:latin typeface="+mn-lt"/>
              </a:rPr>
              <a:t>Kucha</a:t>
            </a:r>
            <a:r>
              <a:rPr lang="nl-NL" altLang="nl-NL" sz="160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IBS-SEM-LBS-W43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beleidsadvies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Water en energie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F36FD6E7-1839-4CEA-A3B8-6DD7EDA9C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5D02DD-6903-43BF-93DF-E76EB44F22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40860F5-3B25-45FE-914C-14437306AD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FCA968-532D-43A2-8AF4-9B15ED43E9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Microsoft Office PowerPoint</Application>
  <PresentationFormat>Breedbeeld</PresentationFormat>
  <Paragraphs>120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IBS De leefbare stad – periode 1 specialisatie Water en energie</vt:lpstr>
      <vt:lpstr>IBS De leefbare stad specialisatie Water en energie</vt:lpstr>
      <vt:lpstr>IBS De leefbare stad specialisatie Water en energie</vt:lpstr>
      <vt:lpstr>IBS De leefbare stad specialisatie Water en energie</vt:lpstr>
      <vt:lpstr>IBS De leefbare stad – periode 1 specialisatie Water en energie</vt:lpstr>
      <vt:lpstr>Voorwaarde voor beoordeling beleidsadvies</vt:lpstr>
      <vt:lpstr>IBS De leefbare stad specialisatie Water en energie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2020-07-10T14:20:09Z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